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92" r:id="rId2"/>
    <p:sldId id="293" r:id="rId3"/>
    <p:sldId id="279" r:id="rId4"/>
    <p:sldId id="281" r:id="rId5"/>
    <p:sldId id="282" r:id="rId6"/>
    <p:sldId id="280" r:id="rId7"/>
    <p:sldId id="283" r:id="rId8"/>
    <p:sldId id="284" r:id="rId9"/>
    <p:sldId id="285" r:id="rId10"/>
    <p:sldId id="288" r:id="rId11"/>
    <p:sldId id="289" r:id="rId12"/>
    <p:sldId id="290" r:id="rId13"/>
    <p:sldId id="29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2705E-54BD-4E42-8BD8-BE0A2A89F24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380DF-C9F5-484E-B9BD-7F0565C7FB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2705E-54BD-4E42-8BD8-BE0A2A89F24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380DF-C9F5-484E-B9BD-7F0565C7F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2705E-54BD-4E42-8BD8-BE0A2A89F24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380DF-C9F5-484E-B9BD-7F0565C7F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2705E-54BD-4E42-8BD8-BE0A2A89F24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380DF-C9F5-484E-B9BD-7F0565C7F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2705E-54BD-4E42-8BD8-BE0A2A89F24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380DF-C9F5-484E-B9BD-7F0565C7FB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2705E-54BD-4E42-8BD8-BE0A2A89F24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380DF-C9F5-484E-B9BD-7F0565C7F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2705E-54BD-4E42-8BD8-BE0A2A89F24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380DF-C9F5-484E-B9BD-7F0565C7F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2705E-54BD-4E42-8BD8-BE0A2A89F24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380DF-C9F5-484E-B9BD-7F0565C7F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2705E-54BD-4E42-8BD8-BE0A2A89F24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380DF-C9F5-484E-B9BD-7F0565C7FB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2705E-54BD-4E42-8BD8-BE0A2A89F24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380DF-C9F5-484E-B9BD-7F0565C7F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2705E-54BD-4E42-8BD8-BE0A2A89F24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380DF-C9F5-484E-B9BD-7F0565C7FB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A2705E-54BD-4E42-8BD8-BE0A2A89F24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47380DF-C9F5-484E-B9BD-7F0565C7FBF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2708476"/>
            <a:ext cx="5638800" cy="1702160"/>
          </a:xfrm>
        </p:spPr>
        <p:txBody>
          <a:bodyPr>
            <a:normAutofit/>
          </a:bodyPr>
          <a:lstStyle/>
          <a:p>
            <a:r>
              <a:rPr lang="en-US" dirty="0" smtClean="0"/>
              <a:t>Electromagnetism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74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Solenoid Uses</a:t>
            </a:r>
          </a:p>
        </p:txBody>
      </p:sp>
      <p:pic>
        <p:nvPicPr>
          <p:cNvPr id="20483" name="Picture 5" descr="car soleni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08088"/>
            <a:ext cx="7772400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4048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smtClean="0"/>
              <a:t>Other uses for Electromagnets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Transformers</a:t>
            </a:r>
          </a:p>
          <a:p>
            <a:pPr eaLnBrk="1" hangingPunct="1"/>
            <a:r>
              <a:rPr lang="en-US" b="1" dirty="0" smtClean="0"/>
              <a:t>Industry</a:t>
            </a:r>
          </a:p>
          <a:p>
            <a:pPr eaLnBrk="1" hangingPunct="1"/>
            <a:r>
              <a:rPr lang="en-US" b="1" dirty="0" smtClean="0"/>
              <a:t>Sensors</a:t>
            </a:r>
          </a:p>
          <a:p>
            <a:pPr eaLnBrk="1" hangingPunct="1"/>
            <a:r>
              <a:rPr lang="en-US" b="1" dirty="0" smtClean="0"/>
              <a:t>Motors</a:t>
            </a:r>
          </a:p>
          <a:p>
            <a:pPr eaLnBrk="1" hangingPunct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60621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Electromagnetism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electromagnet using the materials provided</a:t>
            </a:r>
          </a:p>
          <a:p>
            <a:pPr marL="82296" indent="0">
              <a:buNone/>
            </a:pPr>
            <a:r>
              <a:rPr lang="en-US" dirty="0" smtClean="0"/>
              <a:t>Before creating the EM, attempt to use the iron nail as a magnet.</a:t>
            </a:r>
          </a:p>
          <a:p>
            <a:pPr marL="82296" indent="0">
              <a:buNone/>
            </a:pPr>
            <a:r>
              <a:rPr lang="en-US" dirty="0" smtClean="0"/>
              <a:t>After creating the EM attempt to make it stronger/ pick up more paper clips.</a:t>
            </a:r>
          </a:p>
          <a:p>
            <a:r>
              <a:rPr lang="en-US" dirty="0"/>
              <a:t>Create a motor using the materials provided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090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" y="0"/>
            <a:ext cx="7498080" cy="609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Conclusion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915400" cy="6629400"/>
          </a:xfrm>
        </p:spPr>
        <p:txBody>
          <a:bodyPr>
            <a:normAutofit fontScale="70000" lnSpcReduction="20000"/>
          </a:bodyPr>
          <a:lstStyle/>
          <a:p>
            <a:pPr marL="596646" lvl="0" indent="-514350">
              <a:buFont typeface="+mj-lt"/>
              <a:buAutoNum type="arabicPeriod"/>
            </a:pPr>
            <a:r>
              <a:rPr lang="en-US" sz="4000" dirty="0" smtClean="0"/>
              <a:t>What </a:t>
            </a:r>
            <a:r>
              <a:rPr lang="en-US" sz="4000" dirty="0"/>
              <a:t>happened when you put the nail near the paper clip </a:t>
            </a:r>
            <a:r>
              <a:rPr lang="en-US" sz="4000" dirty="0" smtClean="0"/>
              <a:t>before creating the EM</a:t>
            </a:r>
            <a:r>
              <a:rPr lang="en-US" sz="4000" dirty="0"/>
              <a:t> </a:t>
            </a:r>
            <a:r>
              <a:rPr lang="en-US" sz="4000" dirty="0" smtClean="0"/>
              <a:t>?</a:t>
            </a:r>
            <a:endParaRPr lang="en-US" sz="4000" dirty="0"/>
          </a:p>
          <a:p>
            <a:pPr marL="596646" lvl="0" indent="-514350">
              <a:buFont typeface="+mj-lt"/>
              <a:buAutoNum type="arabicPeriod"/>
            </a:pPr>
            <a:r>
              <a:rPr lang="en-US" sz="4000" dirty="0"/>
              <a:t>What is a coil of a wire called</a:t>
            </a:r>
            <a:r>
              <a:rPr lang="en-US" sz="4000" dirty="0" smtClean="0"/>
              <a:t>?</a:t>
            </a:r>
            <a:endParaRPr lang="en-US" sz="4000" dirty="0"/>
          </a:p>
          <a:p>
            <a:pPr marL="596646" lvl="0" indent="-514350">
              <a:buFont typeface="+mj-lt"/>
              <a:buAutoNum type="arabicPeriod"/>
            </a:pPr>
            <a:r>
              <a:rPr lang="en-US" sz="4000" dirty="0"/>
              <a:t>What happened when you put the nail near the paper clips </a:t>
            </a:r>
            <a:r>
              <a:rPr lang="en-US" sz="4000" dirty="0" smtClean="0"/>
              <a:t>after</a:t>
            </a:r>
            <a:r>
              <a:rPr lang="en-US" sz="4000" dirty="0"/>
              <a:t> </a:t>
            </a:r>
            <a:r>
              <a:rPr lang="en-US" sz="4000" dirty="0" smtClean="0"/>
              <a:t>creating the EM?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4000" dirty="0"/>
              <a:t> What makes the nail magnetic?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4000" dirty="0" smtClean="0"/>
              <a:t>Based </a:t>
            </a:r>
            <a:r>
              <a:rPr lang="en-US" sz="4000" dirty="0"/>
              <a:t>on your </a:t>
            </a:r>
            <a:r>
              <a:rPr lang="en-US" sz="4000" dirty="0" smtClean="0"/>
              <a:t>observations </a:t>
            </a:r>
            <a:r>
              <a:rPr lang="en-US" sz="4000" dirty="0"/>
              <a:t>how can you increase the strength of an </a:t>
            </a:r>
            <a:r>
              <a:rPr lang="en-US" sz="4000" dirty="0" smtClean="0"/>
              <a:t>electromagnet?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4000" dirty="0" smtClean="0"/>
              <a:t>Why was the motor able to work?</a:t>
            </a:r>
          </a:p>
          <a:p>
            <a:pPr marL="596646" lvl="0" indent="-514350">
              <a:buFont typeface="+mj-lt"/>
              <a:buAutoNum type="arabicPeriod"/>
            </a:pPr>
            <a:r>
              <a:rPr lang="en-US" sz="4000" dirty="0" smtClean="0"/>
              <a:t>How is it similar to the EM?</a:t>
            </a:r>
            <a:endParaRPr lang="en-US" sz="4000" dirty="0"/>
          </a:p>
          <a:p>
            <a:pPr marL="596646" indent="-514350">
              <a:buFont typeface="+mj-lt"/>
              <a:buAutoNum type="arabicPeriod"/>
            </a:pPr>
            <a:r>
              <a:rPr lang="en-US" sz="4000" dirty="0"/>
              <a:t> </a:t>
            </a:r>
            <a:r>
              <a:rPr lang="en-US" sz="4000" dirty="0" smtClean="0"/>
              <a:t>Place </a:t>
            </a:r>
            <a:r>
              <a:rPr lang="en-US" sz="4000" dirty="0"/>
              <a:t>the electromagnets in order from strongest to weakest.  Use numbers 1 (strongest) through 4 (weakest)</a:t>
            </a:r>
          </a:p>
          <a:p>
            <a:pPr marL="859536" lvl="1" indent="-457200">
              <a:buFont typeface="+mj-lt"/>
              <a:buAutoNum type="alphaLcParenR"/>
            </a:pPr>
            <a:r>
              <a:rPr lang="en-US" sz="2600" dirty="0"/>
              <a:t>__________ 6 volt battery, 30 loops of wire, iron core</a:t>
            </a:r>
          </a:p>
          <a:p>
            <a:pPr marL="859536" lvl="1" indent="-457200">
              <a:buFont typeface="+mj-lt"/>
              <a:buAutoNum type="alphaLcParenR"/>
            </a:pPr>
            <a:r>
              <a:rPr lang="en-US" sz="2600" dirty="0"/>
              <a:t>__________ 3 volt battery, 15 loops of wire, iron core</a:t>
            </a:r>
          </a:p>
          <a:p>
            <a:pPr marL="859536" lvl="1" indent="-457200">
              <a:buFont typeface="+mj-lt"/>
              <a:buAutoNum type="alphaLcParenR"/>
            </a:pPr>
            <a:r>
              <a:rPr lang="en-US" sz="2600" dirty="0"/>
              <a:t>__________ 3 volt battery, 30 loops of wire, iron core</a:t>
            </a:r>
          </a:p>
          <a:p>
            <a:pPr marL="859536" lvl="1" indent="-457200">
              <a:buFont typeface="+mj-lt"/>
              <a:buAutoNum type="alphaLcParenR"/>
            </a:pPr>
            <a:r>
              <a:rPr lang="en-US" sz="2600" dirty="0"/>
              <a:t>__________ 9 volt battery, 30 loops of wire, iron core</a:t>
            </a:r>
          </a:p>
          <a:p>
            <a:pPr marL="859536" lvl="1" indent="-457200">
              <a:buFont typeface="+mj-lt"/>
              <a:buAutoNum type="alphaLcParenR"/>
            </a:pPr>
            <a:r>
              <a:rPr lang="en-US" sz="2600" b="1" dirty="0"/>
              <a:t>How did you know to </a:t>
            </a:r>
            <a:r>
              <a:rPr lang="en-US" sz="2600" b="1" dirty="0" smtClean="0"/>
              <a:t>put </a:t>
            </a:r>
            <a:r>
              <a:rPr lang="en-US" sz="2600" b="1" dirty="0"/>
              <a:t>them in this order?</a:t>
            </a:r>
          </a:p>
        </p:txBody>
      </p:sp>
    </p:spTree>
    <p:extLst>
      <p:ext uri="{BB962C8B-B14F-4D97-AF65-F5344CB8AC3E}">
        <p14:creationId xmlns:p14="http://schemas.microsoft.com/office/powerpoint/2010/main" val="3531228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Induction: https://www.brainpop.com/technology/energytechnology/electromagneticinduction/</a:t>
            </a:r>
            <a:endParaRPr lang="en-US" dirty="0" smtClean="0"/>
          </a:p>
          <a:p>
            <a:r>
              <a:rPr lang="en-US" dirty="0"/>
              <a:t>Electromagnetism: https://www.brainpop.com/science/energy/electromagnets/</a:t>
            </a:r>
          </a:p>
        </p:txBody>
      </p:sp>
    </p:spTree>
    <p:extLst>
      <p:ext uri="{BB962C8B-B14F-4D97-AF65-F5344CB8AC3E}">
        <p14:creationId xmlns:p14="http://schemas.microsoft.com/office/powerpoint/2010/main" val="256323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Electromagnetism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electric current that produces a magnetic field</a:t>
            </a:r>
          </a:p>
          <a:p>
            <a:r>
              <a:rPr lang="en-US" sz="3200" dirty="0" smtClean="0"/>
              <a:t>Electromagnets</a:t>
            </a:r>
          </a:p>
          <a:p>
            <a:pPr lvl="1"/>
            <a:r>
              <a:rPr lang="en-US" sz="3200" dirty="0" smtClean="0"/>
              <a:t>A solenoid with an ferromagnetic core</a:t>
            </a:r>
          </a:p>
          <a:p>
            <a:pPr lvl="1"/>
            <a:r>
              <a:rPr lang="en-US" sz="3200" dirty="0" smtClean="0"/>
              <a:t>A strong magnet that can be turned on and off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7666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Solenoid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dirty="0" smtClean="0"/>
              <a:t>A coil of wire with an electrical current.</a:t>
            </a:r>
          </a:p>
          <a:p>
            <a:pPr marL="68580" indent="0">
              <a:buNone/>
            </a:pPr>
            <a:r>
              <a:rPr lang="en-US" sz="2800" dirty="0"/>
              <a:t>C</a:t>
            </a:r>
            <a:r>
              <a:rPr lang="en-US" sz="2800" dirty="0" smtClean="0"/>
              <a:t>haracteristics</a:t>
            </a:r>
            <a:endParaRPr lang="en-US" sz="2800" dirty="0" smtClean="0"/>
          </a:p>
          <a:p>
            <a:pPr lvl="1"/>
            <a:r>
              <a:rPr lang="en-US" sz="2800" dirty="0" smtClean="0"/>
              <a:t>Can be turned on and off</a:t>
            </a:r>
          </a:p>
          <a:p>
            <a:pPr lvl="1"/>
            <a:r>
              <a:rPr lang="en-US" sz="2800" dirty="0" smtClean="0"/>
              <a:t>Can have its direction reversed</a:t>
            </a:r>
          </a:p>
          <a:p>
            <a:pPr lvl="1"/>
            <a:r>
              <a:rPr lang="en-US" sz="2800" dirty="0" smtClean="0"/>
              <a:t>Can have its strength </a:t>
            </a:r>
            <a:r>
              <a:rPr lang="en-US" sz="2800" dirty="0" smtClean="0"/>
              <a:t>changed</a:t>
            </a:r>
          </a:p>
          <a:p>
            <a:pPr lvl="1"/>
            <a:r>
              <a:rPr lang="en-US" sz="2800" dirty="0" smtClean="0"/>
              <a:t>Their </a:t>
            </a:r>
            <a:r>
              <a:rPr lang="en-US" sz="2800" dirty="0"/>
              <a:t>ends act like magnetic poles </a:t>
            </a:r>
          </a:p>
          <a:p>
            <a:pPr marL="365760" lvl="1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83361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49091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/>
              <a:t>Creating a Larger </a:t>
            </a:r>
            <a:r>
              <a:rPr lang="en-US" b="1" dirty="0" smtClean="0"/>
              <a:t>Electromagnet</a:t>
            </a:r>
            <a:endParaRPr lang="en-US" b="1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Coils</a:t>
            </a:r>
          </a:p>
          <a:p>
            <a:pPr lvl="1" eaLnBrk="1" hangingPunct="1"/>
            <a:r>
              <a:rPr lang="en-US" b="1" dirty="0" smtClean="0"/>
              <a:t>Each loop of coil has a small amount of magnetic pull</a:t>
            </a:r>
          </a:p>
          <a:p>
            <a:pPr lvl="1" eaLnBrk="1" hangingPunct="1"/>
            <a:r>
              <a:rPr lang="en-US" b="1" dirty="0" smtClean="0"/>
              <a:t>When the loops are added together the coil begins to act as a magnet with poles</a:t>
            </a:r>
          </a:p>
        </p:txBody>
      </p:sp>
    </p:spTree>
    <p:extLst>
      <p:ext uri="{BB962C8B-B14F-4D97-AF65-F5344CB8AC3E}">
        <p14:creationId xmlns:p14="http://schemas.microsoft.com/office/powerpoint/2010/main" val="3233509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021"/>
            <a:ext cx="7620000" cy="1143000"/>
          </a:xfrm>
        </p:spPr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80630"/>
            <a:ext cx="4495800" cy="5554716"/>
          </a:xfrm>
        </p:spPr>
        <p:txBody>
          <a:bodyPr>
            <a:noAutofit/>
          </a:bodyPr>
          <a:lstStyle/>
          <a:p>
            <a:r>
              <a:rPr lang="en-US" sz="3600" dirty="0" smtClean="0"/>
              <a:t>Field can be turned on or off</a:t>
            </a:r>
          </a:p>
          <a:p>
            <a:r>
              <a:rPr lang="en-US" sz="3600" dirty="0" smtClean="0"/>
              <a:t>Its direction can be reversed</a:t>
            </a:r>
          </a:p>
          <a:p>
            <a:r>
              <a:rPr lang="en-US" sz="3600" dirty="0" smtClean="0"/>
              <a:t>The strength of the field can be changed</a:t>
            </a:r>
          </a:p>
          <a:p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1" t="38362" r="77463" b="14655"/>
          <a:stretch/>
        </p:blipFill>
        <p:spPr bwMode="auto">
          <a:xfrm>
            <a:off x="4495800" y="1065861"/>
            <a:ext cx="4724400" cy="578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8121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Electromagnetic Field</a:t>
            </a:r>
          </a:p>
        </p:txBody>
      </p:sp>
      <p:pic>
        <p:nvPicPr>
          <p:cNvPr id="15363" name="Picture 3" descr="CO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2"/>
          <a:stretch>
            <a:fillRect/>
          </a:stretch>
        </p:blipFill>
        <p:spPr bwMode="auto">
          <a:xfrm>
            <a:off x="2454275" y="2667000"/>
            <a:ext cx="42338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41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Strength of Electromagnets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Depends </a:t>
            </a:r>
            <a:r>
              <a:rPr lang="en-US" b="1" dirty="0" smtClean="0"/>
              <a:t>on three main things:</a:t>
            </a:r>
          </a:p>
          <a:p>
            <a:pPr eaLnBrk="1" hangingPunct="1"/>
            <a:r>
              <a:rPr lang="en-US" b="1" dirty="0" smtClean="0"/>
              <a:t>Number of turns in the coil</a:t>
            </a:r>
          </a:p>
          <a:p>
            <a:pPr lvl="1" eaLnBrk="1" hangingPunct="1"/>
            <a:r>
              <a:rPr lang="en-US" b="1" dirty="0" smtClean="0"/>
              <a:t>The more turns in a coil, the stronger the magnet </a:t>
            </a:r>
          </a:p>
          <a:p>
            <a:pPr eaLnBrk="1" hangingPunct="1"/>
            <a:r>
              <a:rPr lang="en-US" b="1" dirty="0" smtClean="0"/>
              <a:t>Amount of current in the coil</a:t>
            </a:r>
          </a:p>
          <a:p>
            <a:pPr lvl="1" eaLnBrk="1" hangingPunct="1"/>
            <a:r>
              <a:rPr lang="en-US" b="1" dirty="0" smtClean="0"/>
              <a:t>If the voltage is increased, so will the current</a:t>
            </a:r>
            <a:r>
              <a:rPr lang="en-US" b="1" dirty="0" smtClean="0"/>
              <a:t>, which increases </a:t>
            </a:r>
            <a:r>
              <a:rPr lang="en-US" b="1" dirty="0" smtClean="0"/>
              <a:t>the strength of the magnetic field</a:t>
            </a:r>
          </a:p>
          <a:p>
            <a:pPr lvl="1" eaLnBrk="1" hangingPunct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491765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smtClean="0"/>
              <a:t>Strength of Electromagnets(cont.)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408333" cy="3450696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b="1" dirty="0" smtClean="0"/>
              <a:t>Permeability of the core material</a:t>
            </a:r>
          </a:p>
          <a:p>
            <a:pPr lvl="1" eaLnBrk="1" hangingPunct="1"/>
            <a:r>
              <a:rPr lang="en-US" sz="3200" b="1" dirty="0" smtClean="0"/>
              <a:t>Permeability: The ability of a material to be magnetized, even temporarily, and to transmit magnetic force</a:t>
            </a:r>
          </a:p>
          <a:p>
            <a:pPr lvl="1" eaLnBrk="1" hangingPunct="1"/>
            <a:r>
              <a:rPr lang="en-US" sz="3200" b="1" dirty="0" smtClean="0"/>
              <a:t>Air would make a weak magnet</a:t>
            </a:r>
          </a:p>
          <a:p>
            <a:pPr lvl="1" eaLnBrk="1" hangingPunct="1"/>
            <a:r>
              <a:rPr lang="en-US" sz="3200" b="1" dirty="0" smtClean="0"/>
              <a:t>Iron would make a strong magnet</a:t>
            </a:r>
          </a:p>
        </p:txBody>
      </p:sp>
    </p:spTree>
    <p:extLst>
      <p:ext uri="{BB962C8B-B14F-4D97-AF65-F5344CB8AC3E}">
        <p14:creationId xmlns:p14="http://schemas.microsoft.com/office/powerpoint/2010/main" val="2029295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506</TotalTime>
  <Words>293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Electromagnetism</vt:lpstr>
      <vt:lpstr>Brain Pop</vt:lpstr>
      <vt:lpstr>Electromagnetism</vt:lpstr>
      <vt:lpstr>Solenoid</vt:lpstr>
      <vt:lpstr>Creating a Larger Electromagnet</vt:lpstr>
      <vt:lpstr>Characteristics</vt:lpstr>
      <vt:lpstr>Electromagnetic Field</vt:lpstr>
      <vt:lpstr>Strength of Electromagnets</vt:lpstr>
      <vt:lpstr>Strength of Electromagnets(cont.)</vt:lpstr>
      <vt:lpstr>Solenoid Uses</vt:lpstr>
      <vt:lpstr>Other uses for Electromagnets</vt:lpstr>
      <vt:lpstr>Electromagnetism Lab</vt:lpstr>
      <vt:lpstr>Conclusion</vt:lpstr>
    </vt:vector>
  </TitlesOfParts>
  <Company>Atlanta Public Schools-.IT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Electromagnetism</dc:title>
  <dc:creator>Courtney, Kiana</dc:creator>
  <cp:lastModifiedBy>Courtney, Kiana</cp:lastModifiedBy>
  <cp:revision>4</cp:revision>
  <dcterms:created xsi:type="dcterms:W3CDTF">2015-03-30T14:35:12Z</dcterms:created>
  <dcterms:modified xsi:type="dcterms:W3CDTF">2015-03-30T23:02:01Z</dcterms:modified>
</cp:coreProperties>
</file>